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0" autoAdjust="0"/>
    <p:restoredTop sz="94660"/>
  </p:normalViewPr>
  <p:slideViewPr>
    <p:cSldViewPr snapToGrid="0">
      <p:cViewPr varScale="1">
        <p:scale>
          <a:sx n="94" d="100"/>
          <a:sy n="94" d="100"/>
        </p:scale>
        <p:origin x="68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39E4C-D0A1-4365-8AEA-FD2CF7DDEB01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11688-CE0B-4D31-971E-39D30A9D9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97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39E4C-D0A1-4365-8AEA-FD2CF7DDEB01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11688-CE0B-4D31-971E-39D30A9D9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95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39E4C-D0A1-4365-8AEA-FD2CF7DDEB01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11688-CE0B-4D31-971E-39D30A9D9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396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39E4C-D0A1-4365-8AEA-FD2CF7DDEB01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11688-CE0B-4D31-971E-39D30A9D9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006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39E4C-D0A1-4365-8AEA-FD2CF7DDEB01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11688-CE0B-4D31-971E-39D30A9D9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29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39E4C-D0A1-4365-8AEA-FD2CF7DDEB01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11688-CE0B-4D31-971E-39D30A9D9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615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39E4C-D0A1-4365-8AEA-FD2CF7DDEB01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11688-CE0B-4D31-971E-39D30A9D9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763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39E4C-D0A1-4365-8AEA-FD2CF7DDEB01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11688-CE0B-4D31-971E-39D30A9D9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858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39E4C-D0A1-4365-8AEA-FD2CF7DDEB01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11688-CE0B-4D31-971E-39D30A9D9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503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39E4C-D0A1-4365-8AEA-FD2CF7DDEB01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11688-CE0B-4D31-971E-39D30A9D9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316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39E4C-D0A1-4365-8AEA-FD2CF7DDEB01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B11688-CE0B-4D31-971E-39D30A9D9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805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9E4C-D0A1-4365-8AEA-FD2CF7DDEB01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B11688-CE0B-4D31-971E-39D30A9D9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620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098169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19507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773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2</cp:revision>
  <dcterms:created xsi:type="dcterms:W3CDTF">2023-09-22T17:58:01Z</dcterms:created>
  <dcterms:modified xsi:type="dcterms:W3CDTF">2023-09-22T17:58:44Z</dcterms:modified>
</cp:coreProperties>
</file>

<file path=docProps/thumbnail.jpeg>
</file>